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57" r:id="rId4"/>
    <p:sldId id="264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 varScale="1">
        <p:scale>
          <a:sx n="57" d="100"/>
          <a:sy n="57" d="100"/>
        </p:scale>
        <p:origin x="73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60648"/>
            <a:ext cx="8229600" cy="1152128"/>
          </a:xfrm>
        </p:spPr>
        <p:txBody>
          <a:bodyPr>
            <a:normAutofit/>
          </a:bodyPr>
          <a:lstStyle/>
          <a:p>
            <a:r>
              <a:rPr lang="ru-RU" sz="1600" b="0" dirty="0" smtClean="0">
                <a:solidFill>
                  <a:schemeClr val="bg1"/>
                </a:solidFill>
                <a:effectLst/>
                <a:latin typeface="+mn-lt"/>
              </a:rPr>
              <a:t>Муниципальное  бюджетное дошкольное образовательное учреждение «Детский сад №4» </a:t>
            </a:r>
            <a:r>
              <a:rPr lang="ru-RU" sz="1600" b="0" dirty="0" err="1" smtClean="0">
                <a:solidFill>
                  <a:schemeClr val="bg1"/>
                </a:solidFill>
                <a:effectLst/>
                <a:latin typeface="+mn-lt"/>
              </a:rPr>
              <a:t>пгт</a:t>
            </a:r>
            <a:r>
              <a:rPr lang="ru-RU" sz="1600" b="0" dirty="0" smtClean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ru-RU" sz="1600" b="0" dirty="0" err="1" smtClean="0">
                <a:solidFill>
                  <a:schemeClr val="bg1"/>
                </a:solidFill>
                <a:effectLst/>
                <a:latin typeface="+mn-lt"/>
              </a:rPr>
              <a:t>кавалерово</a:t>
            </a:r>
            <a:r>
              <a:rPr lang="ru-RU" sz="1600" b="0" dirty="0" smtClean="0">
                <a:solidFill>
                  <a:schemeClr val="bg1"/>
                </a:solidFill>
                <a:effectLst/>
                <a:latin typeface="+mn-lt"/>
              </a:rPr>
              <a:t> Кавалеровского муниципального  округа Приморского края</a:t>
            </a:r>
            <a:br>
              <a:rPr lang="ru-RU" sz="1600" b="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</a:rPr>
              <a:t>Подготовила </a:t>
            </a:r>
            <a:r>
              <a:rPr lang="ru-RU" sz="2000" dirty="0" err="1" smtClean="0">
                <a:solidFill>
                  <a:schemeClr val="tx1"/>
                </a:solidFill>
                <a:effectLst/>
              </a:rPr>
              <a:t>Пелешок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 Н.М.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382" y="620688"/>
            <a:ext cx="8082057" cy="3240360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sz="40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4000" b="1" dirty="0" smtClean="0"/>
              <a:t>Дошкольникам </a:t>
            </a:r>
            <a:r>
              <a:rPr lang="ru-RU" sz="4000" b="1" dirty="0"/>
              <a:t>о</a:t>
            </a:r>
            <a:r>
              <a:rPr lang="ru-RU" sz="4000" b="1" dirty="0" smtClean="0"/>
              <a:t> вандализме</a:t>
            </a:r>
            <a:endParaRPr lang="ru-RU" sz="5200" b="1" dirty="0" smtClean="0"/>
          </a:p>
          <a:p>
            <a:endParaRPr lang="ru-RU" sz="7200" b="1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96952"/>
            <a:ext cx="4514390" cy="327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996952"/>
            <a:ext cx="7992888" cy="3049630"/>
          </a:xfrm>
        </p:spPr>
        <p:txBody>
          <a:bodyPr>
            <a:normAutofit fontScale="77500" lnSpcReduction="20000"/>
          </a:bodyPr>
          <a:lstStyle/>
          <a:p>
            <a:r>
              <a:rPr lang="ru-RU" sz="7200" b="1" dirty="0" smtClean="0"/>
              <a:t>Бережное отношение к городским объектам, хулиганство, вандализм.</a:t>
            </a:r>
            <a:endParaRPr lang="ru-RU" sz="7200" b="1" dirty="0"/>
          </a:p>
        </p:txBody>
      </p:sp>
      <p:pic>
        <p:nvPicPr>
          <p:cNvPr id="5" name="Рисунок 4" descr="https://avatars.mds.yandex.net/i?id=2b881452f82abcb14eab5f9f4198430bed0e201f-9227633-images-thumbs&amp;n=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3"/>
          <a:stretch/>
        </p:blipFill>
        <p:spPr bwMode="auto">
          <a:xfrm>
            <a:off x="2051720" y="692696"/>
            <a:ext cx="5256584" cy="19442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vi-VN" sz="2400" dirty="0" smtClean="0">
                <a:solidFill>
                  <a:schemeClr val="tx1"/>
                </a:solidFill>
              </a:rPr>
              <a:t>Вандали́зм — одна из форм деструктивного (разрушительного)</a:t>
            </a:r>
            <a:r>
              <a:rPr lang="ru-RU" sz="2400" dirty="0" smtClean="0">
                <a:solidFill>
                  <a:schemeClr val="tx1"/>
                </a:solidFill>
              </a:rPr>
              <a:t>  поведения человека , в ходе которого уничтожаются или оскверняются предметы искусства, культуры, частной либо общественной собственности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Vidy_otvetstvennosti_za_vandalizm_i_ego_otlichie_ot_huliganstva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6667500" cy="4059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sz="2700" dirty="0" smtClean="0"/>
              <a:t>Хулига́нство — грубое нарушение общественного порядка, открытое выражение неуважения к устоявшимся нормам обществ</a:t>
            </a:r>
            <a:r>
              <a:rPr lang="ru-RU" sz="2800" dirty="0" smtClean="0"/>
              <a:t>а</a:t>
            </a:r>
            <a:endParaRPr lang="ru-RU" dirty="0"/>
          </a:p>
        </p:txBody>
      </p:sp>
      <p:pic>
        <p:nvPicPr>
          <p:cNvPr id="4" name="Содержимое 3" descr="040614_1630_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7775" y="1921431"/>
            <a:ext cx="6534585" cy="40998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вандализма и хулиганства</a:t>
            </a:r>
            <a:endParaRPr lang="ru-RU" dirty="0"/>
          </a:p>
        </p:txBody>
      </p:sp>
      <p:pic>
        <p:nvPicPr>
          <p:cNvPr id="4" name="Содержимое 3" descr="vandal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600200"/>
            <a:ext cx="7560840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Порча газонов</a:t>
            </a:r>
            <a:endParaRPr lang="ru-RU" dirty="0"/>
          </a:p>
        </p:txBody>
      </p:sp>
      <p:pic>
        <p:nvPicPr>
          <p:cNvPr id="4" name="Содержимое 3" descr="7028_6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268760"/>
            <a:ext cx="7056784" cy="48859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Брошенный мусор</a:t>
            </a:r>
            <a:endParaRPr lang="ru-RU" dirty="0"/>
          </a:p>
        </p:txBody>
      </p:sp>
      <p:pic>
        <p:nvPicPr>
          <p:cNvPr id="4" name="Содержимое 3" descr="7oGW299XO1MFHVQDtG723ZNJ5ml5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8760"/>
            <a:ext cx="7488832" cy="50399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Осквернение памятников</a:t>
            </a:r>
            <a:endParaRPr lang="ru-RU" dirty="0"/>
          </a:p>
        </p:txBody>
      </p:sp>
      <p:pic>
        <p:nvPicPr>
          <p:cNvPr id="4" name="Содержимое 3" descr="fi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1456" y="1340768"/>
            <a:ext cx="7421256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Порча фасадов зданий</a:t>
            </a:r>
            <a:endParaRPr lang="ru-RU" dirty="0"/>
          </a:p>
        </p:txBody>
      </p:sp>
      <p:pic>
        <p:nvPicPr>
          <p:cNvPr id="4" name="Содержимое 3" descr="inx960x6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412776"/>
            <a:ext cx="6912767" cy="48959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Порча муниципального имущества</a:t>
            </a:r>
            <a:endParaRPr lang="ru-RU" dirty="0"/>
          </a:p>
        </p:txBody>
      </p:sp>
      <p:pic>
        <p:nvPicPr>
          <p:cNvPr id="4" name="Содержимое 3" descr="197037_1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9" y="1600200"/>
            <a:ext cx="7128792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Брань, оскорбительное отношение к людям.</a:t>
            </a:r>
            <a:endParaRPr lang="ru-RU" dirty="0"/>
          </a:p>
        </p:txBody>
      </p:sp>
      <p:pic>
        <p:nvPicPr>
          <p:cNvPr id="4" name="Содержимое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5" y="1600200"/>
            <a:ext cx="7920880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ru-RU" sz="2200" dirty="0" smtClean="0"/>
              <a:t>К уголовной ответственности за совершение вандализма может быть привлечено лицо, достигшее 14–летнего возраста.</a:t>
            </a:r>
            <a:br>
              <a:rPr lang="ru-RU" sz="2200" dirty="0" smtClean="0"/>
            </a:br>
            <a:r>
              <a:rPr lang="ru-RU" sz="2200" dirty="0" smtClean="0"/>
              <a:t>За совершение указанных действий УК РФ предусмотрено наказание в виде штрафа в размере до сорока тысяч рублей, обязательных работ на срок до 360 часов, либо исправительных работ на срок до 1 года.</a:t>
            </a:r>
            <a:r>
              <a:rPr lang="ru-RU" sz="1600" b="0" dirty="0" smtClean="0"/>
              <a:t/>
            </a:r>
            <a:br>
              <a:rPr lang="ru-RU" sz="1600" b="0" dirty="0" smtClean="0"/>
            </a:br>
            <a:endParaRPr lang="ru-RU" sz="1600" dirty="0"/>
          </a:p>
        </p:txBody>
      </p:sp>
      <p:pic>
        <p:nvPicPr>
          <p:cNvPr id="4" name="Содержимое 3" descr="9p_sud1000_d_8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2371" y="2204864"/>
            <a:ext cx="7059258" cy="41038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Хулиганство наказывается штрафом в размере от пятисот тысяч до одного миллиона рублей или в размере заработной платы или иного дохода осужденного за период от трех до четырех лет, либо принудительными работами на срок до пяти лет, либо лишением свободы на срок до семи лет.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melkoe huliganstv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844824"/>
            <a:ext cx="7344816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Давайте относиться бережно к общественному имуществу!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3876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988840"/>
            <a:ext cx="8682765" cy="41597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</TotalTime>
  <Words>56</Words>
  <Application>Microsoft Office PowerPoint</Application>
  <PresentationFormat>Экран (4:3)</PresentationFormat>
  <Paragraphs>17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Book Antiqua</vt:lpstr>
      <vt:lpstr>Lucida Sans</vt:lpstr>
      <vt:lpstr>Tahoma</vt:lpstr>
      <vt:lpstr>Times New Roman</vt:lpstr>
      <vt:lpstr>Wingdings</vt:lpstr>
      <vt:lpstr>Wingdings 2</vt:lpstr>
      <vt:lpstr>Wingdings 3</vt:lpstr>
      <vt:lpstr>Апекс</vt:lpstr>
      <vt:lpstr>Муниципальное  бюджетное дошкольное образовательное учреждение «Детский сад №4» пгт кавалерово Кавалеровского муниципального  округа Приморского края Подготовила Пелешок Н.М.</vt:lpstr>
      <vt:lpstr>Презентация PowerPoint</vt:lpstr>
      <vt:lpstr>Вандали́зм — одна из форм деструктивного (разрушительного)  поведения человека , в ходе которого уничтожаются или оскверняются предметы искусства, культуры, частной либо общественной собственности</vt:lpstr>
      <vt:lpstr>Хулига́нство — грубое нарушение общественного порядка, открытое выражение неуважения к устоявшимся нормам общества</vt:lpstr>
      <vt:lpstr>Виды вандализма и хулиганства</vt:lpstr>
      <vt:lpstr>Порча газонов</vt:lpstr>
      <vt:lpstr>Брошенный мусор</vt:lpstr>
      <vt:lpstr>Осквернение памятников</vt:lpstr>
      <vt:lpstr>Порча фасадов зданий</vt:lpstr>
      <vt:lpstr>Порча муниципального имущества</vt:lpstr>
      <vt:lpstr>Брань, оскорбительное отношение к людям.</vt:lpstr>
      <vt:lpstr>   К уголовной ответственности за совершение вандализма может быть привлечено лицо, достигшее 14–летнего возраста. За совершение указанных действий УК РФ предусмотрено наказание в виде штрафа в размере до сорока тысяч рублей, обязательных работ на срок до 360 часов, либо исправительных работ на срок до 1 года. </vt:lpstr>
      <vt:lpstr> Хулиганство наказывается штрафом в размере от пятисот тысяч до одного миллиона рублей или в размере заработной платы или иного дохода осужденного за период от трех до четырех лет, либо принудительными работами на срок до пяти лет, либо лишением свободы на срок до семи лет.</vt:lpstr>
      <vt:lpstr>  Давайте относиться бережно к общественному имуществу!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на тему:</dc:title>
  <dc:creator>Admin</dc:creator>
  <cp:lastModifiedBy>Надежда Михайловна</cp:lastModifiedBy>
  <cp:revision>11</cp:revision>
  <dcterms:created xsi:type="dcterms:W3CDTF">2019-10-01T17:56:03Z</dcterms:created>
  <dcterms:modified xsi:type="dcterms:W3CDTF">2025-06-25T09:57:50Z</dcterms:modified>
</cp:coreProperties>
</file>